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B9EA96-AF6D-A14C-913F-B7AC562F4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786F67-547D-574E-84EC-DE6EFA49EE9D}" type="datetime1">
              <a:rPr lang="de-DE" altLang="de-DE"/>
              <a:pPr/>
              <a:t>11.07.22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6112D8-F2A7-2A48-B736-7C6405661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3E53F1-5AB8-BA40-8224-82E7E8994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2BE2-7575-884D-B084-151B5CF2CE2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38579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5F129B-4B29-6346-8E3B-F8EB71FB4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9EFA8A-6C2C-744C-884B-DEBA97F095AA}" type="datetime1">
              <a:rPr lang="de-DE" altLang="de-DE"/>
              <a:pPr/>
              <a:t>11.07.22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335580E-FFAF-8E43-9D29-F3501933B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91C1BC8-E691-BC4F-B465-48A5220E6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6E19CD-0ED3-6542-932F-BA4CB12A820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35059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4E06D3-FE0A-5A4C-AA68-EBCE3B38D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D0D39C-BA01-D340-A115-B69E56A95EBD}" type="datetime1">
              <a:rPr lang="de-DE" altLang="de-DE"/>
              <a:pPr/>
              <a:t>11.07.22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E786E5-56E3-A143-869B-DEB78F712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C53568-B33B-224E-9C8F-A4BFEA06C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0DC6B3-1DBF-3748-A623-CDFAF874D06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45062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DD08AC9-EB32-BF40-9663-C6710DDAE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44EEB0-72F9-BF4E-B476-FB7E73BB7810}" type="datetime1">
              <a:rPr lang="de-DE" altLang="de-DE"/>
              <a:pPr/>
              <a:t>11.07.22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0C76F5-32B0-674D-B0DF-A185265E6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5F3698-7DFB-EE4C-B7C7-34FD05A13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1B76D-A594-C947-9335-204F570B05F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53645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1445E7-D8EC-0F4B-9C6B-8374AE0BB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43A0FF-E013-4140-810A-2612A0EFE030}" type="datetime1">
              <a:rPr lang="de-DE" altLang="de-DE"/>
              <a:pPr/>
              <a:t>11.07.22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8AC7C5-9712-0940-BE54-DFFE4C787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EE0FE2-E743-0C42-8433-088BC7D2F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A1842-4854-9548-A493-3BD1E5FEBA6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65184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107B9D9-6D8D-4C45-9133-F91DBFF57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90EB21-3E4B-584A-AB64-C37EF51888FB}" type="datetime1">
              <a:rPr lang="de-DE" altLang="de-DE"/>
              <a:pPr/>
              <a:t>11.07.22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AD2BDFE-3C88-B148-9C69-7E087EE63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0C2558D-35F7-7D46-9540-B078AB20D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71089-7E28-6343-9BDD-F845430EFCB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08744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5959BBA-4415-A942-AFBD-07243DE74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A74B9E-F37E-1541-BA38-7EDFB0B932E7}" type="datetime1">
              <a:rPr lang="de-DE" altLang="de-DE"/>
              <a:pPr/>
              <a:t>11.07.22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1CC8AC6-7FE4-F340-B39C-5A3AC393F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D7B1171-E748-9144-A1E8-BFAF235F6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9BD5B-3D56-C848-B348-331A9873260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69878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16A42D07-CC9D-044C-B81C-830323924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F10908-9EF6-3E41-A07D-DAAA7D7A57B7}" type="datetime1">
              <a:rPr lang="de-DE" altLang="de-DE"/>
              <a:pPr/>
              <a:t>11.07.22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E53DBE97-2BB4-0943-8371-DE4B969BE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AB015237-07CC-8840-AEDD-F24BAD231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DE315-0E0C-1A4B-AB71-F3C751DD592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74646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E6EB75D8-F19A-7941-B2D3-CCD5CDD3E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0F57D7-1DC4-4941-9489-9E0494E5363C}" type="datetime1">
              <a:rPr lang="de-DE" altLang="de-DE"/>
              <a:pPr/>
              <a:t>11.07.22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6AE1E117-3E39-344A-B251-4CBF7DA9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0D4CB2D3-FBED-6147-98F0-A24F89161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D574F1-201F-8F44-ACBB-EAC9492FF8A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8510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E7532FD-6877-4146-BF5F-E4893DEC2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25FA1F-E500-7946-AEA8-338B5C0C7B91}" type="datetime1">
              <a:rPr lang="de-DE" altLang="de-DE"/>
              <a:pPr/>
              <a:t>11.07.22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F692D02-B8F2-0845-8398-76A76687D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ADDADC1-F362-CF4C-B11F-B6E9A6972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4D91C-3017-1D45-9410-3BBA85665DB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12068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9D83D08-3B82-D44D-A1CB-2D5E5F01D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FD9792-BC1D-224D-9AEC-0CC1E10A4178}" type="datetime1">
              <a:rPr lang="de-DE" altLang="de-DE"/>
              <a:pPr/>
              <a:t>11.07.22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6B00CE8-86FE-D74B-966A-02A1537C0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3E2D22E-B9C0-A342-9D1C-6BF76A96C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3B131F-194F-9148-A323-4455459E660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80452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907076F0-C4F5-8040-9EA7-42A6DDFE318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DD1197E2-AFB2-CA42-9F1B-616FD15D9F4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4918C7-9EF3-1B4C-A3AA-86FECDE978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EA91F32-5048-AE4F-A525-60075041FAE3}" type="datetime1">
              <a:rPr lang="de-DE" altLang="de-DE"/>
              <a:pPr/>
              <a:t>11.07.22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3170BA-4D82-EE45-B208-0279840FD2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334FC7-FCA7-CD4B-9E26-6F1F2FA7B2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2278CD5E-3279-A04D-B265-7A6F2539437D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mu-munich.zoom.us/j/95139449268?pwd=MHZPZC9sTTVlVzBIWGMwMlJSb1poZz09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6">
            <a:extLst>
              <a:ext uri="{FF2B5EF4-FFF2-40B4-BE49-F238E27FC236}">
                <a16:creationId xmlns:a16="http://schemas.microsoft.com/office/drawing/2014/main" id="{18692CD1-31A0-DE45-954F-8C0A5C26E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algn="l" eaLnBrk="1" hangingPunct="1"/>
            <a:r>
              <a:rPr lang="de-DE" altLang="de-DE" sz="1100">
                <a:solidFill>
                  <a:srgbClr val="064EAF"/>
                </a:solidFill>
                <a:latin typeface="Helvetica Neue" panose="02000503000000020004" pitchFamily="2" charset="0"/>
                <a:ea typeface="ＭＳ Ｐゴシック" panose="020B0600070205080204" pitchFamily="34" charset="-128"/>
              </a:rPr>
              <a:t>Ludwig-Maximilians-Universität München</a:t>
            </a:r>
          </a:p>
        </p:txBody>
      </p:sp>
      <p:sp>
        <p:nvSpPr>
          <p:cNvPr id="13314" name="Vertikaler Textplatzhalter 5">
            <a:extLst>
              <a:ext uri="{FF2B5EF4-FFF2-40B4-BE49-F238E27FC236}">
                <a16:creationId xmlns:a16="http://schemas.microsoft.com/office/drawing/2014/main" id="{07C660A3-C7F7-CF4F-8E33-21C4DE48F954}"/>
              </a:ext>
            </a:extLst>
          </p:cNvPr>
          <p:cNvSpPr>
            <a:spLocks noGrp="1"/>
          </p:cNvSpPr>
          <p:nvPr>
            <p:ph type="body" orient="vert" idx="4294967295"/>
          </p:nvPr>
        </p:nvSpPr>
        <p:spPr>
          <a:xfrm>
            <a:off x="457200" y="1066800"/>
            <a:ext cx="3581400" cy="609600"/>
          </a:xfrm>
        </p:spPr>
        <p:txBody>
          <a:bodyPr/>
          <a:lstStyle/>
          <a:p>
            <a:pPr marL="0" indent="0" defTabSz="91440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de-DE" altLang="de-DE" sz="2800" b="1">
                <a:solidFill>
                  <a:srgbClr val="064EAF"/>
                </a:solidFill>
                <a:latin typeface="Helvetica Neue" panose="02000503000000020004" pitchFamily="2" charset="0"/>
                <a:ea typeface="ＭＳ Ｐゴシック" panose="020B0600070205080204" pitchFamily="34" charset="-128"/>
              </a:rPr>
              <a:t>SFB924 Colloquium</a:t>
            </a:r>
          </a:p>
          <a:p>
            <a:pPr marL="0" indent="0" defTabSz="914400" eaLnBrk="1" hangingPunct="1"/>
            <a:endParaRPr lang="de-DE" altLang="de-DE">
              <a:ea typeface="ＭＳ Ｐゴシック" panose="020B0600070205080204" pitchFamily="34" charset="-128"/>
            </a:endParaRPr>
          </a:p>
        </p:txBody>
      </p:sp>
      <p:sp>
        <p:nvSpPr>
          <p:cNvPr id="13315" name="Textfeld 5">
            <a:extLst>
              <a:ext uri="{FF2B5EF4-FFF2-40B4-BE49-F238E27FC236}">
                <a16:creationId xmlns:a16="http://schemas.microsoft.com/office/drawing/2014/main" id="{A9A6F188-B417-4448-964B-EF9280D42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76400"/>
            <a:ext cx="267493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de-DE" sz="2000" b="1" dirty="0" err="1">
                <a:solidFill>
                  <a:srgbClr val="064EAF"/>
                </a:solidFill>
              </a:rPr>
              <a:t>Thursday</a:t>
            </a:r>
            <a:r>
              <a:rPr lang="de-DE" altLang="de-DE" sz="2000" b="1" dirty="0">
                <a:solidFill>
                  <a:srgbClr val="064EAF"/>
                </a:solidFill>
              </a:rPr>
              <a:t>,</a:t>
            </a:r>
          </a:p>
          <a:p>
            <a:r>
              <a:rPr lang="de-DE" altLang="de-DE" sz="2000" b="1" dirty="0" err="1">
                <a:solidFill>
                  <a:srgbClr val="064EAF"/>
                </a:solidFill>
              </a:rPr>
              <a:t>July</a:t>
            </a:r>
            <a:r>
              <a:rPr lang="de-DE" altLang="de-DE" sz="2000" b="1" dirty="0">
                <a:solidFill>
                  <a:srgbClr val="064EAF"/>
                </a:solidFill>
              </a:rPr>
              <a:t> 28, 2022</a:t>
            </a:r>
          </a:p>
          <a:p>
            <a:r>
              <a:rPr lang="de-DE" altLang="de-DE" sz="2000" b="1" dirty="0">
                <a:solidFill>
                  <a:srgbClr val="064EAF"/>
                </a:solidFill>
              </a:rPr>
              <a:t>17:15 h </a:t>
            </a:r>
          </a:p>
          <a:p>
            <a:pPr defTabSz="914400"/>
            <a:endParaRPr lang="de-DE" altLang="de-DE" sz="2000" b="1" dirty="0">
              <a:solidFill>
                <a:srgbClr val="064EAF"/>
              </a:solidFill>
              <a:latin typeface="Calibri" panose="020F0502020204030204" pitchFamily="34" charset="0"/>
            </a:endParaRPr>
          </a:p>
        </p:txBody>
      </p:sp>
      <p:sp>
        <p:nvSpPr>
          <p:cNvPr id="13316" name="Textfeld 6">
            <a:extLst>
              <a:ext uri="{FF2B5EF4-FFF2-40B4-BE49-F238E27FC236}">
                <a16:creationId xmlns:a16="http://schemas.microsoft.com/office/drawing/2014/main" id="{CBF7E364-508A-714C-88D3-080B702C40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517775"/>
            <a:ext cx="5103812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/>
            <a:r>
              <a:rPr lang="de-DE" altLang="de-DE" sz="2000" b="1" dirty="0">
                <a:solidFill>
                  <a:srgbClr val="064EAF"/>
                </a:solidFill>
                <a:latin typeface="Calibri" panose="020F0502020204030204" pitchFamily="34" charset="0"/>
              </a:rPr>
              <a:t> </a:t>
            </a:r>
          </a:p>
          <a:p>
            <a:pPr defTabSz="914400"/>
            <a:r>
              <a:rPr lang="de-DE" altLang="de-DE" sz="2000" b="1" dirty="0">
                <a:solidFill>
                  <a:srgbClr val="064EAF"/>
                </a:solidFill>
                <a:latin typeface="Calibri" panose="020F0502020204030204" pitchFamily="34" charset="0"/>
              </a:rPr>
              <a:t>LMU Biozentrum</a:t>
            </a:r>
          </a:p>
          <a:p>
            <a:pPr defTabSz="914400"/>
            <a:r>
              <a:rPr lang="de-DE" sz="2000" b="1" dirty="0">
                <a:solidFill>
                  <a:srgbClr val="064EAF"/>
                </a:solidFill>
              </a:rPr>
              <a:t>E03.052</a:t>
            </a:r>
            <a:endParaRPr lang="de-DE" altLang="de-DE" sz="2000" b="1" dirty="0">
              <a:solidFill>
                <a:srgbClr val="064EAF"/>
              </a:solidFill>
              <a:latin typeface="Calibri" panose="020F0502020204030204" pitchFamily="34" charset="0"/>
            </a:endParaRPr>
          </a:p>
          <a:p>
            <a:pPr defTabSz="914400"/>
            <a:r>
              <a:rPr lang="de-DE" altLang="de-DE" sz="2000" b="1" dirty="0" err="1">
                <a:solidFill>
                  <a:srgbClr val="064EAF"/>
                </a:solidFill>
                <a:latin typeface="Calibri" panose="020F0502020204030204" pitchFamily="34" charset="0"/>
              </a:rPr>
              <a:t>Großhaderner</a:t>
            </a:r>
            <a:r>
              <a:rPr lang="de-DE" altLang="de-DE" sz="2000" b="1" dirty="0">
                <a:solidFill>
                  <a:srgbClr val="064EAF"/>
                </a:solidFill>
                <a:latin typeface="Calibri" panose="020F0502020204030204" pitchFamily="34" charset="0"/>
              </a:rPr>
              <a:t> Str. 2-4</a:t>
            </a:r>
          </a:p>
          <a:p>
            <a:pPr defTabSz="914400"/>
            <a:r>
              <a:rPr lang="de-DE" altLang="de-DE" sz="2000" b="1" dirty="0">
                <a:solidFill>
                  <a:srgbClr val="064EAF"/>
                </a:solidFill>
                <a:latin typeface="Calibri" panose="020F0502020204030204" pitchFamily="34" charset="0"/>
              </a:rPr>
              <a:t>82152 Martinsried</a:t>
            </a:r>
          </a:p>
        </p:txBody>
      </p:sp>
      <p:pic>
        <p:nvPicPr>
          <p:cNvPr id="13317" name="Picture 7" descr="SFB924_Logo.jpg">
            <a:extLst>
              <a:ext uri="{FF2B5EF4-FFF2-40B4-BE49-F238E27FC236}">
                <a16:creationId xmlns:a16="http://schemas.microsoft.com/office/drawing/2014/main" id="{E9A808C3-9D24-0341-A23F-121950B214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4325938"/>
            <a:ext cx="1738313" cy="161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Rechteck 17">
            <a:extLst>
              <a:ext uri="{FF2B5EF4-FFF2-40B4-BE49-F238E27FC236}">
                <a16:creationId xmlns:a16="http://schemas.microsoft.com/office/drawing/2014/main" id="{EE285E09-7D02-9947-97F4-9410638EC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3929" y="944562"/>
            <a:ext cx="5040560" cy="5146673"/>
          </a:xfrm>
          <a:prstGeom prst="rect">
            <a:avLst/>
          </a:pr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/>
            <a:endParaRPr lang="de-DE" altLang="de-DE" sz="1800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r>
              <a:rPr lang="de-DE" sz="2800" b="1" dirty="0">
                <a:solidFill>
                  <a:schemeClr val="bg1"/>
                </a:solidFill>
              </a:rPr>
              <a:t>Dr. David Scheuring</a:t>
            </a:r>
          </a:p>
          <a:p>
            <a:r>
              <a:rPr lang="de-DE" sz="2800" dirty="0">
                <a:solidFill>
                  <a:schemeClr val="bg1"/>
                </a:solidFill>
              </a:rPr>
              <a:t>Universität</a:t>
            </a:r>
            <a:r>
              <a:rPr lang="de-DE" sz="2800" b="1" dirty="0">
                <a:solidFill>
                  <a:schemeClr val="bg1"/>
                </a:solidFill>
              </a:rPr>
              <a:t> </a:t>
            </a:r>
            <a:r>
              <a:rPr lang="de-DE" sz="2800" dirty="0">
                <a:solidFill>
                  <a:schemeClr val="bg1"/>
                </a:solidFill>
              </a:rPr>
              <a:t>Kaiserslautern, DE</a:t>
            </a:r>
            <a:endParaRPr lang="de-DE" altLang="de-DE" sz="2800" dirty="0">
              <a:solidFill>
                <a:schemeClr val="bg1"/>
              </a:solidFill>
            </a:endParaRPr>
          </a:p>
          <a:p>
            <a:endParaRPr lang="de-DE" altLang="de-DE" sz="2800" b="1" dirty="0">
              <a:solidFill>
                <a:schemeClr val="bg1"/>
              </a:solidFill>
            </a:endParaRPr>
          </a:p>
          <a:p>
            <a:r>
              <a:rPr lang="de-DE" altLang="de-DE" sz="2800" dirty="0">
                <a:solidFill>
                  <a:schemeClr val="bg1"/>
                </a:solidFill>
              </a:rPr>
              <a:t>„</a:t>
            </a:r>
            <a:r>
              <a:rPr lang="de-DE" sz="2800" dirty="0">
                <a:solidFill>
                  <a:schemeClr val="bg1"/>
                </a:solidFill>
              </a:rPr>
              <a:t>Plant </a:t>
            </a:r>
            <a:r>
              <a:rPr lang="de-DE" sz="2800" dirty="0" err="1">
                <a:solidFill>
                  <a:schemeClr val="bg1"/>
                </a:solidFill>
              </a:rPr>
              <a:t>growth</a:t>
            </a:r>
            <a:r>
              <a:rPr lang="de-DE" sz="2800" dirty="0">
                <a:solidFill>
                  <a:schemeClr val="bg1"/>
                </a:solidFill>
              </a:rPr>
              <a:t> </a:t>
            </a:r>
            <a:r>
              <a:rPr lang="de-DE" sz="2800" dirty="0" err="1">
                <a:solidFill>
                  <a:schemeClr val="bg1"/>
                </a:solidFill>
              </a:rPr>
              <a:t>regulation</a:t>
            </a:r>
            <a:r>
              <a:rPr lang="de-DE" sz="2800" dirty="0">
                <a:solidFill>
                  <a:schemeClr val="bg1"/>
                </a:solidFill>
              </a:rPr>
              <a:t> - </a:t>
            </a:r>
            <a:r>
              <a:rPr lang="de-DE" sz="2800" dirty="0" err="1">
                <a:solidFill>
                  <a:schemeClr val="bg1"/>
                </a:solidFill>
              </a:rPr>
              <a:t>integration</a:t>
            </a:r>
            <a:r>
              <a:rPr lang="de-DE" sz="2800" dirty="0">
                <a:solidFill>
                  <a:schemeClr val="bg1"/>
                </a:solidFill>
              </a:rPr>
              <a:t> </a:t>
            </a:r>
            <a:r>
              <a:rPr lang="de-DE" sz="2800" dirty="0" err="1">
                <a:solidFill>
                  <a:schemeClr val="bg1"/>
                </a:solidFill>
              </a:rPr>
              <a:t>of</a:t>
            </a:r>
            <a:r>
              <a:rPr lang="de-DE" sz="2800" dirty="0">
                <a:solidFill>
                  <a:schemeClr val="bg1"/>
                </a:solidFill>
              </a:rPr>
              <a:t> stress </a:t>
            </a:r>
            <a:r>
              <a:rPr lang="de-DE" sz="2800" dirty="0" err="1">
                <a:solidFill>
                  <a:schemeClr val="bg1"/>
                </a:solidFill>
              </a:rPr>
              <a:t>responses</a:t>
            </a:r>
            <a:r>
              <a:rPr lang="de-DE" sz="2800" dirty="0">
                <a:solidFill>
                  <a:schemeClr val="bg1"/>
                </a:solidFill>
              </a:rPr>
              <a:t> on </a:t>
            </a:r>
            <a:r>
              <a:rPr lang="de-DE" sz="2800" dirty="0" err="1">
                <a:solidFill>
                  <a:schemeClr val="bg1"/>
                </a:solidFill>
              </a:rPr>
              <a:t>the</a:t>
            </a:r>
            <a:r>
              <a:rPr lang="de-DE" sz="2800" dirty="0">
                <a:solidFill>
                  <a:schemeClr val="bg1"/>
                </a:solidFill>
              </a:rPr>
              <a:t> </a:t>
            </a:r>
            <a:r>
              <a:rPr lang="de-DE" sz="2800" dirty="0" err="1">
                <a:solidFill>
                  <a:schemeClr val="bg1"/>
                </a:solidFill>
              </a:rPr>
              <a:t>subcellular</a:t>
            </a:r>
            <a:r>
              <a:rPr lang="de-DE" sz="2800" dirty="0">
                <a:solidFill>
                  <a:schemeClr val="bg1"/>
                </a:solidFill>
              </a:rPr>
              <a:t> </a:t>
            </a:r>
            <a:r>
              <a:rPr lang="de-DE" sz="2800" dirty="0" err="1">
                <a:solidFill>
                  <a:schemeClr val="bg1"/>
                </a:solidFill>
              </a:rPr>
              <a:t>level</a:t>
            </a:r>
            <a:r>
              <a:rPr lang="de-DE" sz="2800" dirty="0">
                <a:solidFill>
                  <a:schemeClr val="bg1"/>
                </a:solidFill>
              </a:rPr>
              <a:t>.“</a:t>
            </a:r>
          </a:p>
          <a:p>
            <a:endParaRPr lang="de-DE" sz="1600" dirty="0">
              <a:solidFill>
                <a:schemeClr val="bg1"/>
              </a:solidFill>
            </a:endParaRPr>
          </a:p>
          <a:p>
            <a:endParaRPr lang="de-DE" sz="1600" dirty="0">
              <a:solidFill>
                <a:schemeClr val="bg1"/>
              </a:solidFill>
            </a:endParaRPr>
          </a:p>
          <a:p>
            <a:r>
              <a:rPr lang="de-DE" sz="1600" dirty="0">
                <a:solidFill>
                  <a:schemeClr val="bg1"/>
                </a:solidFill>
              </a:rPr>
              <a:t>Zoom Link:</a:t>
            </a:r>
            <a:br>
              <a:rPr lang="de-DE" sz="1600" dirty="0">
                <a:solidFill>
                  <a:schemeClr val="bg1"/>
                </a:solidFill>
              </a:rPr>
            </a:br>
            <a:r>
              <a:rPr lang="de-DE" sz="16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https://lmu-munich.zoom.us/j/95139449268?pwd=MHZPZC9sTTVlVzBIWGMwMlJSb1poZz09</a:t>
            </a:r>
            <a:br>
              <a:rPr lang="de-DE" sz="1600" dirty="0"/>
            </a:br>
            <a:r>
              <a:rPr lang="de-DE" sz="1600" dirty="0">
                <a:solidFill>
                  <a:schemeClr val="bg1"/>
                </a:solidFill>
              </a:rPr>
              <a:t>Meeting ID: 951 3944 9268</a:t>
            </a:r>
            <a:br>
              <a:rPr lang="de-DE" sz="1600" dirty="0">
                <a:solidFill>
                  <a:schemeClr val="bg1"/>
                </a:solidFill>
              </a:rPr>
            </a:br>
            <a:r>
              <a:rPr lang="de-DE" sz="1600" dirty="0" err="1">
                <a:solidFill>
                  <a:schemeClr val="bg1"/>
                </a:solidFill>
              </a:rPr>
              <a:t>Passcode</a:t>
            </a:r>
            <a:r>
              <a:rPr lang="de-DE" sz="1600" dirty="0">
                <a:solidFill>
                  <a:schemeClr val="bg1"/>
                </a:solidFill>
              </a:rPr>
              <a:t>: 852839</a:t>
            </a:r>
            <a:endParaRPr lang="de-DE" altLang="de-DE" sz="1600" dirty="0">
              <a:solidFill>
                <a:schemeClr val="bg1"/>
              </a:solidFill>
            </a:endParaRPr>
          </a:p>
          <a:p>
            <a:pPr defTabSz="914400"/>
            <a:endParaRPr lang="de-DE" altLang="de-DE" sz="2800" i="1" dirty="0">
              <a:solidFill>
                <a:schemeClr val="bg1"/>
              </a:solidFill>
              <a:latin typeface="Helvetica Neue" panose="02000503000000020004" pitchFamily="2" charset="0"/>
            </a:endParaRPr>
          </a:p>
        </p:txBody>
      </p:sp>
      <p:sp>
        <p:nvSpPr>
          <p:cNvPr id="13319" name="Textfeld 7">
            <a:extLst>
              <a:ext uri="{FF2B5EF4-FFF2-40B4-BE49-F238E27FC236}">
                <a16:creationId xmlns:a16="http://schemas.microsoft.com/office/drawing/2014/main" id="{7187E69E-7483-CC46-9A31-6E517DF6D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6324600"/>
            <a:ext cx="37868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de-DE" sz="2000" b="1" dirty="0">
                <a:solidFill>
                  <a:srgbClr val="064EAF"/>
                </a:solidFill>
                <a:cs typeface="Arial" panose="020B0604020202020204" pitchFamily="34" charset="0"/>
              </a:rPr>
              <a:t>Host: Prof. Dr. Silke </a:t>
            </a:r>
            <a:r>
              <a:rPr lang="de-DE" altLang="de-DE" sz="2000" b="1" dirty="0" err="1">
                <a:solidFill>
                  <a:srgbClr val="064EAF"/>
                </a:solidFill>
                <a:cs typeface="Arial" panose="020B0604020202020204" pitchFamily="34" charset="0"/>
              </a:rPr>
              <a:t>Robatzek</a:t>
            </a:r>
            <a:endParaRPr lang="de-DE" altLang="de-DE" sz="2000" b="1" dirty="0">
              <a:solidFill>
                <a:srgbClr val="064EAF"/>
              </a:solidFill>
              <a:cs typeface="Arial" panose="020B0604020202020204" pitchFamily="34" charset="0"/>
            </a:endParaRPr>
          </a:p>
        </p:txBody>
      </p:sp>
      <p:cxnSp>
        <p:nvCxnSpPr>
          <p:cNvPr id="21" name="Gerade Verbindung 20">
            <a:extLst>
              <a:ext uri="{FF2B5EF4-FFF2-40B4-BE49-F238E27FC236}">
                <a16:creationId xmlns:a16="http://schemas.microsoft.com/office/drawing/2014/main" id="{FD8FE3EE-525B-B441-84BD-B5016E53DFCF}"/>
              </a:ext>
            </a:extLst>
          </p:cNvPr>
          <p:cNvCxnSpPr/>
          <p:nvPr/>
        </p:nvCxnSpPr>
        <p:spPr>
          <a:xfrm>
            <a:off x="0" y="6172200"/>
            <a:ext cx="9144000" cy="1588"/>
          </a:xfrm>
          <a:prstGeom prst="line">
            <a:avLst/>
          </a:prstGeom>
          <a:ln w="3175" cap="flat" cmpd="sng"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>
            <a:extLst>
              <a:ext uri="{FF2B5EF4-FFF2-40B4-BE49-F238E27FC236}">
                <a16:creationId xmlns:a16="http://schemas.microsoft.com/office/drawing/2014/main" id="{107B78D3-E248-F246-8C05-29FB944B0F96}"/>
              </a:ext>
            </a:extLst>
          </p:cNvPr>
          <p:cNvCxnSpPr/>
          <p:nvPr/>
        </p:nvCxnSpPr>
        <p:spPr>
          <a:xfrm>
            <a:off x="0" y="762000"/>
            <a:ext cx="9144000" cy="1588"/>
          </a:xfrm>
          <a:prstGeom prst="line">
            <a:avLst/>
          </a:prstGeom>
          <a:ln w="3175" cap="flat" cmpd="sng"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322" name="Bild 22">
            <a:extLst>
              <a:ext uri="{FF2B5EF4-FFF2-40B4-BE49-F238E27FC236}">
                <a16:creationId xmlns:a16="http://schemas.microsoft.com/office/drawing/2014/main" id="{65472F88-C875-124E-B9F8-9A441A43E1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28600"/>
            <a:ext cx="10445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Macintosh PowerPoint</Application>
  <PresentationFormat>Bildschirmpräsentation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Calibri</vt:lpstr>
      <vt:lpstr>Helvetica Neue</vt:lpstr>
      <vt:lpstr>Office-Design</vt:lpstr>
      <vt:lpstr>Ludwig-Maximilians-Universität München</vt:lpstr>
    </vt:vector>
  </TitlesOfParts>
  <Company>Technische Universität München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Claus Schwechheimer</dc:creator>
  <cp:lastModifiedBy>Microsoft Office User</cp:lastModifiedBy>
  <cp:revision>18</cp:revision>
  <cp:lastPrinted>2012-01-24T08:14:15Z</cp:lastPrinted>
  <dcterms:created xsi:type="dcterms:W3CDTF">2012-01-24T07:43:09Z</dcterms:created>
  <dcterms:modified xsi:type="dcterms:W3CDTF">2022-07-11T11:23:19Z</dcterms:modified>
</cp:coreProperties>
</file>