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808C2A1-8BF6-1A47-B41B-12DB19394A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08000" y="169863"/>
            <a:ext cx="337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C9277A6-4CC7-6F46-B1CB-CF5AEFB53A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91000" y="1698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32A29A1-7038-2145-A88C-048342CD0E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E95C08F4-D50F-9D49-9FD9-D8B33AE5684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43ED3-7FEF-734D-BB32-9D3DC0009BF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6638515-C23D-E943-BF6D-4A1478E0B2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19E757-2580-F745-B32B-765BF4126E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92108A3-CD51-2748-B5A8-A8C44D0521C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78C8695-5ED9-1649-AC7C-96CBC08C78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B2C06E3-B707-9645-B74C-3FD557E86D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0DA177D-8F86-A241-BFA7-E659580FD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46D25C-33B3-3047-8C60-4F26DD26DB6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ＭＳ Ｐゴシック" pitchFamily="1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>
            <a:extLst>
              <a:ext uri="{FF2B5EF4-FFF2-40B4-BE49-F238E27FC236}">
                <a16:creationId xmlns:a16="http://schemas.microsoft.com/office/drawing/2014/main" id="{186E5AAC-E53F-4C46-8349-89A6838448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de-DE" altLang="de-DE" sz="900">
                <a:solidFill>
                  <a:schemeClr val="bg2"/>
                </a:solidFill>
              </a:rPr>
              <a:t>Technische Universität München</a:t>
            </a:r>
          </a:p>
        </p:txBody>
      </p:sp>
      <p:sp>
        <p:nvSpPr>
          <p:cNvPr id="5" name="Line 22">
            <a:extLst>
              <a:ext uri="{FF2B5EF4-FFF2-40B4-BE49-F238E27FC236}">
                <a16:creationId xmlns:a16="http://schemas.microsoft.com/office/drawing/2014/main" id="{674A3C47-5080-3A41-86AE-905F88DA7D0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23">
            <a:extLst>
              <a:ext uri="{FF2B5EF4-FFF2-40B4-BE49-F238E27FC236}">
                <a16:creationId xmlns:a16="http://schemas.microsoft.com/office/drawing/2014/main" id="{8301FDBC-63A8-E046-B368-3E535ACB47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7" name="Picture 2" descr="C:\Users\Flopc\Desktop\ppt\TUMLogo_oZ_Vollfl_blau_RGB.emf">
            <a:extLst>
              <a:ext uri="{FF2B5EF4-FFF2-40B4-BE49-F238E27FC236}">
                <a16:creationId xmlns:a16="http://schemas.microsoft.com/office/drawing/2014/main" id="{4D82F2ED-542E-F94A-ACA9-2DAE6DD11B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828800"/>
            <a:ext cx="8128000" cy="12954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8000" y="342900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8426670-5931-B048-93D4-1FFEA91B61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48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CC1628-5E9B-9B4F-8347-A0D9E3A119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6ECD-7A4C-C947-B660-3C05280A2265}" type="datetime1">
              <a:rPr lang="de-DE" altLang="de-DE"/>
              <a:pPr>
                <a:defRPr/>
              </a:pPr>
              <a:t>04.07.22</a:t>
            </a:fld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87FCB9-4E7D-064E-8AF6-21852A62A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BAD051-4F77-F748-8139-DB0395E6E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126F4-CB2B-8145-8C79-698EE9AFE8E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947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9F9DD-F415-7547-AFC8-C3C7240CC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872F0-1CA6-6D4D-8908-98AD1441C7C5}" type="datetime1">
              <a:rPr lang="de-DE" altLang="de-DE"/>
              <a:pPr>
                <a:defRPr/>
              </a:pPr>
              <a:t>04.07.22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EF89A-F92B-074C-8C2D-873455ABA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72A29B-9D22-234F-A052-650B1133B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91DAB-C2D0-F842-A3E1-D702994F4AB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625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688852-87D0-5F47-90CA-A9D7147D6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914400"/>
            <a:ext cx="812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E6CC3C-9EE6-BF47-9C3A-0D301B25D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8128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04A751-E551-9246-9EA1-5A9BE422A1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22FAA0E6-4093-FD43-9BA0-34D85DF340C0}" type="datetime1">
              <a:rPr lang="de-DE" altLang="de-DE"/>
              <a:pPr>
                <a:defRPr/>
              </a:pPr>
              <a:t>04.07.22</a:t>
            </a:fld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146A40-73B2-434F-8A07-93E633B52A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C5DED5-AB62-5448-B77C-AB2D3DC86B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F59BB9-B957-A441-9B2C-CB4F866E9D7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72701F18-21D0-0341-82A3-FE391DB532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de-DE" altLang="de-DE" sz="900">
                <a:solidFill>
                  <a:schemeClr val="bg2"/>
                </a:solidFill>
              </a:rPr>
              <a:t>Technische Universität München</a:t>
            </a:r>
          </a:p>
        </p:txBody>
      </p:sp>
      <p:sp>
        <p:nvSpPr>
          <p:cNvPr id="1032" name="Line 23">
            <a:extLst>
              <a:ext uri="{FF2B5EF4-FFF2-40B4-BE49-F238E27FC236}">
                <a16:creationId xmlns:a16="http://schemas.microsoft.com/office/drawing/2014/main" id="{65C92AA9-9154-5B4F-A139-D2B85237267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3" name="Picture 2" descr="C:\Users\Flopc\Desktop\ppt\TUMLogo_oZ_Vollfl_blau_RGB.emf">
            <a:extLst>
              <a:ext uri="{FF2B5EF4-FFF2-40B4-BE49-F238E27FC236}">
                <a16:creationId xmlns:a16="http://schemas.microsoft.com/office/drawing/2014/main" id="{ECF0C31E-5E70-134A-94D7-EB3F4BEB04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22">
            <a:extLst>
              <a:ext uri="{FF2B5EF4-FFF2-40B4-BE49-F238E27FC236}">
                <a16:creationId xmlns:a16="http://schemas.microsoft.com/office/drawing/2014/main" id="{2055B28D-604D-2F4B-BFD8-E938ACB1FD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5" r:id="rId2"/>
    <p:sldLayoutId id="214748374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1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1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m-conf.zoom.us/j/6244873839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uppierung 9">
            <a:extLst>
              <a:ext uri="{FF2B5EF4-FFF2-40B4-BE49-F238E27FC236}">
                <a16:creationId xmlns:a16="http://schemas.microsoft.com/office/drawing/2014/main" id="{195DA634-7C51-7C4C-BE9E-AC3563F43CF5}"/>
              </a:ext>
            </a:extLst>
          </p:cNvPr>
          <p:cNvGrpSpPr>
            <a:grpSpLocks/>
          </p:cNvGrpSpPr>
          <p:nvPr/>
        </p:nvGrpSpPr>
        <p:grpSpPr bwMode="auto">
          <a:xfrm>
            <a:off x="136525" y="819150"/>
            <a:ext cx="5184775" cy="3676650"/>
            <a:chOff x="-135537" y="657877"/>
            <a:chExt cx="5185030" cy="3676850"/>
          </a:xfrm>
        </p:grpSpPr>
        <p:sp>
          <p:nvSpPr>
            <p:cNvPr id="7173" name="Textfeld 3">
              <a:extLst>
                <a:ext uri="{FF2B5EF4-FFF2-40B4-BE49-F238E27FC236}">
                  <a16:creationId xmlns:a16="http://schemas.microsoft.com/office/drawing/2014/main" id="{04D9DF4B-7E73-7847-83A9-0934C84EF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5537" y="657877"/>
              <a:ext cx="3677821" cy="1815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de-DE" altLang="de-DE" sz="2800" b="1">
                  <a:solidFill>
                    <a:srgbClr val="064EAF"/>
                  </a:solidFill>
                </a:rPr>
                <a:t>SFB 924 Colloquium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endParaRPr lang="de-DE" altLang="de-DE" sz="2800" b="1">
                <a:solidFill>
                  <a:srgbClr val="064EAF"/>
                </a:solidFill>
              </a:endParaRPr>
            </a:p>
            <a:p>
              <a:pPr algn="r">
                <a:spcBef>
                  <a:spcPct val="0"/>
                </a:spcBef>
                <a:buFontTx/>
                <a:buNone/>
              </a:pPr>
              <a:endParaRPr lang="de-DE" altLang="de-DE" sz="2800" b="1">
                <a:solidFill>
                  <a:srgbClr val="064EAF"/>
                </a:solidFill>
              </a:endParaRPr>
            </a:p>
            <a:p>
              <a:pPr algn="r">
                <a:spcBef>
                  <a:spcPct val="0"/>
                </a:spcBef>
                <a:buFontTx/>
                <a:buNone/>
              </a:pPr>
              <a:endParaRPr lang="de-DE" altLang="de-DE" sz="2800" b="1">
                <a:solidFill>
                  <a:srgbClr val="064EAF"/>
                </a:solidFill>
              </a:endParaRPr>
            </a:p>
          </p:txBody>
        </p:sp>
        <p:sp>
          <p:nvSpPr>
            <p:cNvPr id="7174" name="Textfeld 6">
              <a:extLst>
                <a:ext uri="{FF2B5EF4-FFF2-40B4-BE49-F238E27FC236}">
                  <a16:creationId xmlns:a16="http://schemas.microsoft.com/office/drawing/2014/main" id="{78A3EBCB-8582-7B46-82DB-6E52601FB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4263" y="2792879"/>
              <a:ext cx="5103756" cy="1507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de-DE" altLang="de-DE" sz="2000" b="1" dirty="0">
                  <a:solidFill>
                    <a:srgbClr val="064EAF"/>
                  </a:solidFill>
                </a:rPr>
                <a:t>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>
                  <a:solidFill>
                    <a:srgbClr val="064EAF"/>
                  </a:solidFill>
                </a:rPr>
                <a:t>Hörsaal 12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>
                  <a:solidFill>
                    <a:srgbClr val="064EAF"/>
                  </a:solidFill>
                </a:rPr>
                <a:t>Emil-</a:t>
              </a:r>
              <a:r>
                <a:rPr lang="de-DE" altLang="de-DE" b="1" dirty="0" err="1">
                  <a:solidFill>
                    <a:srgbClr val="064EAF"/>
                  </a:solidFill>
                </a:rPr>
                <a:t>Ramann</a:t>
              </a:r>
              <a:r>
                <a:rPr lang="de-DE" altLang="de-DE" b="1" dirty="0">
                  <a:solidFill>
                    <a:srgbClr val="064EAF"/>
                  </a:solidFill>
                </a:rPr>
                <a:t>-Straße 2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>
                  <a:solidFill>
                    <a:srgbClr val="064EAF"/>
                  </a:solidFill>
                </a:rPr>
                <a:t>85354 Freising</a:t>
              </a:r>
            </a:p>
          </p:txBody>
        </p:sp>
        <p:sp>
          <p:nvSpPr>
            <p:cNvPr id="7175" name="Textfeld 9">
              <a:extLst>
                <a:ext uri="{FF2B5EF4-FFF2-40B4-BE49-F238E27FC236}">
                  <a16:creationId xmlns:a16="http://schemas.microsoft.com/office/drawing/2014/main" id="{0224385C-3009-D648-B52B-2FD8A73DFD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4812" y="1438792"/>
              <a:ext cx="3652797" cy="1477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 err="1">
                  <a:solidFill>
                    <a:srgbClr val="064EAF"/>
                  </a:solidFill>
                </a:rPr>
                <a:t>Thursday</a:t>
              </a:r>
              <a:r>
                <a:rPr lang="de-DE" altLang="de-DE" b="1" dirty="0">
                  <a:solidFill>
                    <a:srgbClr val="064EAF"/>
                  </a:solidFill>
                </a:rPr>
                <a:t>,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 err="1">
                  <a:solidFill>
                    <a:srgbClr val="064EAF"/>
                  </a:solidFill>
                </a:rPr>
                <a:t>July</a:t>
              </a:r>
              <a:r>
                <a:rPr lang="de-DE" altLang="de-DE" b="1" dirty="0">
                  <a:solidFill>
                    <a:srgbClr val="064EAF"/>
                  </a:solidFill>
                </a:rPr>
                <a:t> 07, 2022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b="1" dirty="0">
                  <a:solidFill>
                    <a:srgbClr val="064EAF"/>
                  </a:solidFill>
                </a:rPr>
                <a:t>17:15 h 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endParaRPr lang="de-DE" altLang="de-DE" sz="1800" dirty="0"/>
            </a:p>
          </p:txBody>
        </p:sp>
        <p:sp>
          <p:nvSpPr>
            <p:cNvPr id="7176" name="Textfeld 9">
              <a:extLst>
                <a:ext uri="{FF2B5EF4-FFF2-40B4-BE49-F238E27FC236}">
                  <a16:creationId xmlns:a16="http://schemas.microsoft.com/office/drawing/2014/main" id="{44F8A900-4F8D-E747-89B1-B2A8C59E7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3253" y="3965449"/>
              <a:ext cx="184714" cy="369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endParaRPr lang="de-DE" altLang="de-DE" sz="1800" b="1">
                <a:solidFill>
                  <a:srgbClr val="064EAF"/>
                </a:solidFill>
              </a:endParaRPr>
            </a:p>
          </p:txBody>
        </p:sp>
      </p:grpSp>
      <p:pic>
        <p:nvPicPr>
          <p:cNvPr id="7170" name="Picture 7" descr="SFB924_Logo.jpg">
            <a:extLst>
              <a:ext uri="{FF2B5EF4-FFF2-40B4-BE49-F238E27FC236}">
                <a16:creationId xmlns:a16="http://schemas.microsoft.com/office/drawing/2014/main" id="{3F5E029D-C4C0-3542-85DA-E25D9C007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4851400"/>
            <a:ext cx="1446213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feld 16">
            <a:extLst>
              <a:ext uri="{FF2B5EF4-FFF2-40B4-BE49-F238E27FC236}">
                <a16:creationId xmlns:a16="http://schemas.microsoft.com/office/drawing/2014/main" id="{2E374CA8-9941-E246-B078-D9D42BFC2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" y="6364288"/>
            <a:ext cx="4308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srgbClr val="064EAF"/>
                </a:solidFill>
              </a:rPr>
              <a:t>Host: PD Dr. Ulrich Hammes</a:t>
            </a:r>
          </a:p>
        </p:txBody>
      </p:sp>
      <p:sp>
        <p:nvSpPr>
          <p:cNvPr id="7172" name="Rechteck 18">
            <a:extLst>
              <a:ext uri="{FF2B5EF4-FFF2-40B4-BE49-F238E27FC236}">
                <a16:creationId xmlns:a16="http://schemas.microsoft.com/office/drawing/2014/main" id="{C53A04DA-C6C5-6241-9A44-551CF94C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819150"/>
            <a:ext cx="5056187" cy="537527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de-DE" sz="32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sz="2800" b="1" dirty="0">
                <a:solidFill>
                  <a:schemeClr val="bg1"/>
                </a:solidFill>
              </a:rPr>
              <a:t>Prof. Dr. Ivo </a:t>
            </a:r>
            <a:r>
              <a:rPr lang="de-DE" sz="2800" b="1" dirty="0" err="1">
                <a:solidFill>
                  <a:schemeClr val="bg1"/>
                </a:solidFill>
              </a:rPr>
              <a:t>Feussner</a:t>
            </a:r>
            <a:endParaRPr lang="de-DE" sz="2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bg1"/>
                </a:solidFill>
              </a:rPr>
              <a:t>Universität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dirty="0">
                <a:solidFill>
                  <a:schemeClr val="bg1"/>
                </a:solidFill>
              </a:rPr>
              <a:t>Göttingen, DE</a:t>
            </a:r>
            <a:endParaRPr lang="de-DE" altLang="de-DE" sz="3200" i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schemeClr val="bg1"/>
                </a:solidFill>
              </a:rPr>
              <a:t>„</a:t>
            </a:r>
            <a:r>
              <a:rPr lang="de-DE" sz="2800" dirty="0" err="1">
                <a:solidFill>
                  <a:schemeClr val="bg1"/>
                </a:solidFill>
              </a:rPr>
              <a:t>Detecting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the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unexpected</a:t>
            </a:r>
            <a:r>
              <a:rPr lang="de-DE" sz="2800" dirty="0">
                <a:solidFill>
                  <a:schemeClr val="bg1"/>
                </a:solidFill>
              </a:rPr>
              <a:t>: </a:t>
            </a:r>
            <a:r>
              <a:rPr lang="de-DE" sz="2800" dirty="0" err="1">
                <a:solidFill>
                  <a:schemeClr val="bg1"/>
                </a:solidFill>
              </a:rPr>
              <a:t>Searching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for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regulatory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metabolic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steps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that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are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critical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for</a:t>
            </a:r>
            <a:r>
              <a:rPr lang="de-DE" sz="2800" dirty="0">
                <a:solidFill>
                  <a:schemeClr val="bg1"/>
                </a:solidFill>
              </a:rPr>
              <a:t> plant </a:t>
            </a:r>
            <a:r>
              <a:rPr lang="de-DE" sz="2800" dirty="0" err="1">
                <a:solidFill>
                  <a:schemeClr val="bg1"/>
                </a:solidFill>
              </a:rPr>
              <a:t>immunity</a:t>
            </a:r>
            <a:r>
              <a:rPr lang="de-DE" sz="2800" dirty="0">
                <a:solidFill>
                  <a:schemeClr val="bg1"/>
                </a:solidFill>
              </a:rPr>
              <a:t>.“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sz="16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sz="16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sz="1600" dirty="0">
                <a:solidFill>
                  <a:schemeClr val="bg1"/>
                </a:solidFill>
              </a:rPr>
              <a:t>Zoom Link:</a:t>
            </a:r>
          </a:p>
          <a:p>
            <a:pPr>
              <a:buNone/>
            </a:pPr>
            <a:r>
              <a:rPr lang="de-DE" sz="1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https://tum-conf.zoom.us/j/62448738399</a:t>
            </a:r>
            <a:endParaRPr lang="de-DE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de-DE" sz="1600" dirty="0">
                <a:solidFill>
                  <a:schemeClr val="bg1"/>
                </a:solidFill>
              </a:rPr>
              <a:t>Meeting-ID: 624 4873 8399</a:t>
            </a:r>
          </a:p>
          <a:p>
            <a:pPr>
              <a:buNone/>
            </a:pPr>
            <a:r>
              <a:rPr lang="de-DE" sz="1600" dirty="0" err="1">
                <a:solidFill>
                  <a:schemeClr val="bg1"/>
                </a:solidFill>
              </a:rPr>
              <a:t>Kenncode</a:t>
            </a:r>
            <a:r>
              <a:rPr lang="de-DE" sz="1600" dirty="0">
                <a:solidFill>
                  <a:schemeClr val="bg1"/>
                </a:solidFill>
              </a:rPr>
              <a:t>: 010553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M_Vorlage_hellblau">
  <a:themeElements>
    <a:clrScheme name="Leere Präsentation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DAD7CB"/>
      </a:hlink>
      <a:folHlink>
        <a:srgbClr val="9C9D9F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</Words>
  <Application>Microsoft Macintosh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ＭＳ Ｐゴシック</vt:lpstr>
      <vt:lpstr>TUM_Vorlage_hellblau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support</dc:creator>
  <cp:lastModifiedBy>Microsoft Office User</cp:lastModifiedBy>
  <cp:revision>65</cp:revision>
  <cp:lastPrinted>2022-07-04T11:39:10Z</cp:lastPrinted>
  <dcterms:created xsi:type="dcterms:W3CDTF">2013-04-19T07:02:10Z</dcterms:created>
  <dcterms:modified xsi:type="dcterms:W3CDTF">2022-07-04T11:40:28Z</dcterms:modified>
</cp:coreProperties>
</file>